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4" r:id="rId4"/>
    <p:sldId id="352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10" r:id="rId15"/>
    <p:sldId id="407" r:id="rId16"/>
    <p:sldId id="408" r:id="rId17"/>
    <p:sldId id="409" r:id="rId18"/>
    <p:sldId id="431" r:id="rId19"/>
    <p:sldId id="430" r:id="rId20"/>
    <p:sldId id="432" r:id="rId21"/>
    <p:sldId id="436" r:id="rId22"/>
    <p:sldId id="435" r:id="rId23"/>
    <p:sldId id="434" r:id="rId24"/>
    <p:sldId id="433" r:id="rId25"/>
    <p:sldId id="411" r:id="rId26"/>
    <p:sldId id="437" r:id="rId27"/>
    <p:sldId id="412" r:id="rId28"/>
    <p:sldId id="413" r:id="rId29"/>
    <p:sldId id="439" r:id="rId30"/>
    <p:sldId id="438" r:id="rId31"/>
    <p:sldId id="442" r:id="rId32"/>
    <p:sldId id="443" r:id="rId33"/>
    <p:sldId id="440" r:id="rId34"/>
    <p:sldId id="441" r:id="rId35"/>
    <p:sldId id="444" r:id="rId36"/>
    <p:sldId id="445" r:id="rId37"/>
    <p:sldId id="446" r:id="rId38"/>
    <p:sldId id="448" r:id="rId39"/>
    <p:sldId id="447" r:id="rId40"/>
    <p:sldId id="418" r:id="rId41"/>
    <p:sldId id="414" r:id="rId42"/>
    <p:sldId id="415" r:id="rId43"/>
    <p:sldId id="416" r:id="rId44"/>
    <p:sldId id="417" r:id="rId45"/>
    <p:sldId id="419" r:id="rId46"/>
    <p:sldId id="420" r:id="rId47"/>
    <p:sldId id="421" r:id="rId48"/>
    <p:sldId id="422" r:id="rId49"/>
    <p:sldId id="423" r:id="rId50"/>
    <p:sldId id="424" r:id="rId51"/>
    <p:sldId id="429" r:id="rId52"/>
    <p:sldId id="425" r:id="rId53"/>
    <p:sldId id="452" r:id="rId54"/>
    <p:sldId id="451" r:id="rId55"/>
    <p:sldId id="450" r:id="rId56"/>
    <p:sldId id="449" r:id="rId57"/>
    <p:sldId id="426" r:id="rId58"/>
    <p:sldId id="427" r:id="rId59"/>
    <p:sldId id="30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60" d="100"/>
          <a:sy n="60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ungchulLee/financial_math/tree/master/close_return_and_return_vol" TargetMode="Externa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youtu.be/ZG_hoLgNFNo?list=PL9Hr9sNUjfsmEu1ZniY0XpHSzl5uihcXZ" TargetMode="External"/><Relationship Id="rId7" Type="http://schemas.openxmlformats.org/officeDocument/2006/relationships/hyperlink" Target="https://youtu.be/VBqcFfZZDZs" TargetMode="External"/><Relationship Id="rId8" Type="http://schemas.openxmlformats.org/officeDocument/2006/relationships/hyperlink" Target="https://arxiv.org/abs/1512.00567" TargetMode="External"/><Relationship Id="rId9" Type="http://schemas.openxmlformats.org/officeDocument/2006/relationships/hyperlink" Target="https://youtu.be/vYnqMcteLrs" TargetMode="External"/><Relationship Id="rId10" Type="http://schemas.openxmlformats.org/officeDocument/2006/relationships/hyperlink" Target="https://github.com/SungchulLee/machine_learning/tree/master/inception_v3_hva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479" y="2892287"/>
            <a:ext cx="8951843" cy="94421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840"/>
            <a:ext cx="6004004" cy="433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04" y="1194904"/>
            <a:ext cx="6044661" cy="1470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054" y="575797"/>
            <a:ext cx="340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human_label_map.txt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" y="1194904"/>
            <a:ext cx="5207396" cy="2432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36" y="522404"/>
            <a:ext cx="5002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challenge_label_map.proto.pbtxt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57" y="1807731"/>
            <a:ext cx="8169967" cy="5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" y="655983"/>
            <a:ext cx="11846741" cy="56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0" y="188843"/>
            <a:ext cx="10194640" cy="64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718" y="2802836"/>
            <a:ext cx="6265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rial Black" charset="0"/>
                <a:ea typeface="Arial Black" charset="0"/>
                <a:cs typeface="Arial Black" charset="0"/>
              </a:rPr>
              <a:t>Restore Graph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8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" y="1858617"/>
            <a:ext cx="11637635" cy="32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5" y="1669773"/>
            <a:ext cx="11829889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921854">
            <a:off x="4481625" y="1045067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4041" y="714707"/>
            <a:ext cx="39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Construct Empty Graph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921854">
            <a:off x="4481625" y="1045067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4041" y="714707"/>
            <a:ext cx="39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Construct Empty Graph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8921854">
            <a:off x="5637876" y="1716051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0292" y="1306013"/>
            <a:ext cx="3614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Use graph as default graph</a:t>
            </a:r>
          </a:p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0984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Retrieving URL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Paper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1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4041225" y="2656224"/>
            <a:ext cx="367254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104" y="582800"/>
            <a:ext cx="516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arse from string and update graph_def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4041225" y="2656224"/>
            <a:ext cx="367254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104" y="582800"/>
            <a:ext cx="516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arse from string and update graph_def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1137547" y="2630264"/>
            <a:ext cx="4682517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81988" y="83693"/>
            <a:ext cx="588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Import graph_def to default graph, i.e.,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94" y="119269"/>
            <a:ext cx="8029786" cy="2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7" y="2504661"/>
            <a:ext cx="11734532" cy="18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7079125" y="1731849"/>
            <a:ext cx="1148677" cy="22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07075" y="1714411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2191" y="2392326"/>
            <a:ext cx="8072655" cy="16544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Inception 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v3 2015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7079125" y="1731849"/>
            <a:ext cx="1148677" cy="22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07075" y="1714411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4846134" y="2005184"/>
            <a:ext cx="3381668" cy="246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07075" y="1996073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show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7649" y="1896245"/>
            <a:ext cx="85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8933489" y="2615769"/>
            <a:ext cx="102842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7649" y="1896245"/>
            <a:ext cx="85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8933489" y="2615769"/>
            <a:ext cx="102842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013300" y="1667646"/>
            <a:ext cx="292466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57589" y="0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image data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5198024" y="2486833"/>
            <a:ext cx="1783250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8829" y="1389896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5198024" y="2486833"/>
            <a:ext cx="1783250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8829" y="1389896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7620415" y="2785007"/>
            <a:ext cx="1186902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6007" y="19862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9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310667" y="4285817"/>
            <a:ext cx="709826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1534" y="372559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ick up last five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310667" y="4285817"/>
            <a:ext cx="709826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1534" y="372559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ick up last five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255134" y="4554173"/>
            <a:ext cx="17311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03308" y="426230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hange order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0" y="0"/>
            <a:ext cx="1087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6249" y="2802836"/>
            <a:ext cx="2018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Test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0"/>
            <a:ext cx="825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7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0"/>
            <a:ext cx="7482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0"/>
            <a:ext cx="7509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68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0"/>
            <a:ext cx="7527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0"/>
            <a:ext cx="6585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0"/>
            <a:ext cx="659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0"/>
            <a:ext cx="660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164" y="1639958"/>
            <a:ext cx="109705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What happens if img size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is </a:t>
            </a:r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not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(</a:t>
            </a:r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299, 299, 3)</a:t>
            </a:r>
          </a:p>
        </p:txBody>
      </p:sp>
    </p:spTree>
    <p:extLst>
      <p:ext uri="{BB962C8B-B14F-4D97-AF65-F5344CB8AC3E}">
        <p14:creationId xmlns:p14="http://schemas.microsoft.com/office/powerpoint/2010/main" val="226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-540171" y="2682304"/>
            <a:ext cx="382409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7855" y="524763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to 255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-540171" y="2682304"/>
            <a:ext cx="382409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7855" y="524763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to 255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9131" y="1205227"/>
            <a:ext cx="241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to 1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-90913" y="3442504"/>
            <a:ext cx="391325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5" y="1789043"/>
            <a:ext cx="11915173" cy="32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3" y="33819"/>
            <a:ext cx="10655661" cy="66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78100"/>
            <a:ext cx="1123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" y="198783"/>
            <a:ext cx="11851902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8939" y="1868557"/>
            <a:ext cx="5593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Construct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cls_to_name </a:t>
            </a: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Function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3" y="4383157"/>
            <a:ext cx="11656941" cy="1540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" y="1194904"/>
            <a:ext cx="5207396" cy="2432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04" y="1194904"/>
            <a:ext cx="6044661" cy="1470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054" y="575797"/>
            <a:ext cx="340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human_label_map.txt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36" y="522404"/>
            <a:ext cx="5002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challenge_label_map.proto.pbtxt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240</Words>
  <Application>Microsoft Macintosh PowerPoint</Application>
  <PresentationFormat>Widescreen</PresentationFormat>
  <Paragraphs>81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 Black</vt:lpstr>
      <vt:lpstr>Calibri</vt:lpstr>
      <vt:lpstr>Calibri Light</vt:lpstr>
      <vt:lpstr>Arial</vt:lpstr>
      <vt:lpstr>Office Theme</vt:lpstr>
      <vt:lpstr>              Inception v3 2015</vt:lpstr>
      <vt:lpstr>Reference</vt:lpstr>
      <vt:lpstr>              Inception v3 2015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88</cp:revision>
  <dcterms:created xsi:type="dcterms:W3CDTF">2019-10-26T12:53:45Z</dcterms:created>
  <dcterms:modified xsi:type="dcterms:W3CDTF">2020-01-07T02:55:37Z</dcterms:modified>
</cp:coreProperties>
</file>